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62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EDE81-67A2-568D-565D-EB4A35BF0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CCD9F3-7D4A-290E-7D13-516855E7FB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473FBE-A114-699C-8174-5E52E1A5B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45BC3-0C7C-A899-2A8E-5A771F065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7CA20-8953-2064-D2E3-09F0ABA0E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5460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EB78-1FA5-CE4F-C662-67C6E9569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F07A22-ED3D-1869-28F6-268EE63B83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851A7-73A7-587C-DFE1-9B9CC3C03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ACFF2-EDD5-E897-3B09-06A698438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D031A-DA3D-0327-3810-6FA5A0276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5223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7337DA-52B2-D782-0683-0C3D36D16E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2D1649-5528-1F33-460F-EAD7DE9DFE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5F430-9966-C02E-6339-7EC370BE7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886A4-6579-C37D-C070-ED593C220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53AF0-171F-2959-A815-884D4A25A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9355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44E31-33AA-66D0-B5C6-DDFE626C9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1DEF1-DA16-BD50-F5AF-E43F487E3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68C1D-DC4E-8B73-1CE9-63CEE8872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8C965-6109-CB3E-A057-32973C683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8C8A6-B707-0A3D-CBBB-425E8E94C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4970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392B9-A9B4-D020-1D28-E38D94C4C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1874C-FFBE-3323-5866-D2BDAEA47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F0647-88B1-2A70-D81D-B497CAA4A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47894-6269-2231-AE4B-0A5F73CFA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C3B62-53DC-FE23-3A20-85819826C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703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89B66-0C28-7A7B-F04D-185F1F68B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11B01-8D2C-8866-5DE0-AE10D4F2F9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93B1CB-9B0A-E261-40A8-497019F8F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5DB415-F2D4-AC3D-27C1-36DF60FFD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DD0092-161F-BA1B-0C05-1F15D1841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3B7B35-8DEA-C3DD-3D9B-7DB95DA6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7444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071A6-EB10-149C-91A1-C9BD01D0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3BD86-1DC6-BCEA-86EF-0CB3B7CE5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50995C-9628-78B1-BA95-581CCD544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AC4D99-7A65-2A6A-98AF-51567C1197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EFEEB0-9D23-EF72-D2FF-85E6612696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AA6B9A-E598-C3C7-FD66-5BA47E2EA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CFF672-276C-5B84-9B7F-B533976AE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A7E4D2-B24C-D3CF-0D06-6208F0514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1568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40F90-73CE-16FC-6269-3C4C38812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96FB21-3340-3B59-AF88-D8689096A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028821-350B-A912-BB2C-42C1A4054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1DEC8-13BB-0425-C5F7-E4E2A95BC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1894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67AA8F-C0AF-AD7B-87CE-4D0334FA0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B52088-C3CA-4B24-527B-918441F70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13299-A29E-DFF5-D3B3-A18472BD5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6109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2DD46-F259-2C9D-BECF-10EDDCF6A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F6C3F-CEF4-7F31-CEA1-512681172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87536E-30CF-9507-619E-DB9318F4B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ABE4DC-DF5A-DDAB-F58D-3E8C31F80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F7EDC5-A480-D941-5BDF-94AFF76EA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28C550-4E0F-43F9-8478-41FF65E9B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9575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E2B50-F876-66DC-64D4-4221D7339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395F9F-FCC7-68E0-D090-2CD495C2A3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6EEBF6-6993-5508-EDBF-E647B6A087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97942-8CE4-9E4B-C4E2-0CF22795F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33BD8-8C53-C17E-DDA0-E514A58CF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44C5FB-CC08-EE80-3EE0-F3CFB9AD1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1788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FB7CEE-6BF7-A12B-DF17-D71CA1996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81F5BA-79EA-16A3-D22A-3520E7576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D00C7-5133-0AFC-B5DC-21A204CCD1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E0047A-829C-434B-A970-2554988580AE}" type="datetimeFigureOut">
              <a:rPr lang="en-CA" smtClean="0"/>
              <a:t>2024-05-15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D888-6DB4-98EF-822F-21200EB33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517CD-A6D8-1A5A-F8F9-1C03588514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72BE83-89E7-40E9-B3C2-F24328298D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7404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DD7082-0322-CE09-120E-918149EED0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Travel</a:t>
            </a:r>
            <a:endParaRPr lang="en-CA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143B13-4D97-F458-3D75-6837DAD13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By train</a:t>
            </a:r>
            <a:endParaRPr lang="en-CA" dirty="0"/>
          </a:p>
        </p:txBody>
      </p:sp>
      <p:pic>
        <p:nvPicPr>
          <p:cNvPr id="5" name="Picture 4" descr="A train track going through a grassy area&#10;&#10;Description automatically generated">
            <a:extLst>
              <a:ext uri="{FF2B5EF4-FFF2-40B4-BE49-F238E27FC236}">
                <a16:creationId xmlns:a16="http://schemas.microsoft.com/office/drawing/2014/main" id="{750762A5-5F94-C6ED-83A6-9AF639371B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77" r="11617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907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4B75B-CC18-9D45-8F87-6C0DD9E60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492049-BC70-B99E-867B-CABF9A839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6" y="1825625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344325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Travel</vt:lpstr>
      <vt:lpstr>Animation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</dc:title>
  <dc:creator>Jennifer Harder</dc:creator>
  <cp:lastModifiedBy>Jennifer Harder</cp:lastModifiedBy>
  <cp:revision>1</cp:revision>
  <dcterms:created xsi:type="dcterms:W3CDTF">2024-05-15T20:21:24Z</dcterms:created>
  <dcterms:modified xsi:type="dcterms:W3CDTF">2024-05-15T20:31:32Z</dcterms:modified>
</cp:coreProperties>
</file>

<file path=docProps/thumbnail.jpeg>
</file>